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4" autoAdjust="0"/>
    <p:restoredTop sz="94660"/>
  </p:normalViewPr>
  <p:slideViewPr>
    <p:cSldViewPr>
      <p:cViewPr varScale="1">
        <p:scale>
          <a:sx n="67" d="100"/>
          <a:sy n="67" d="100"/>
        </p:scale>
        <p:origin x="15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29365"/>
            <a:ext cx="1061165" cy="136932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7296"/>
            <a:ext cx="1305940" cy="1310962"/>
          </a:xfrm>
          <a:prstGeom prst="rect">
            <a:avLst/>
          </a:prstGeom>
        </p:spPr>
      </p:pic>
      <p:sp>
        <p:nvSpPr>
          <p:cNvPr id="10" name="Retângulo 9"/>
          <p:cNvSpPr/>
          <p:nvPr userDrawn="1"/>
        </p:nvSpPr>
        <p:spPr>
          <a:xfrm>
            <a:off x="1187624" y="161227"/>
            <a:ext cx="69029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Serviço Público Federal</a:t>
            </a:r>
            <a:br>
              <a:rPr lang="pt-BR" dirty="0" smtClean="0"/>
            </a:br>
            <a:r>
              <a:rPr lang="pt-BR" dirty="0" smtClean="0"/>
              <a:t>Ministério da Educação</a:t>
            </a:r>
            <a:br>
              <a:rPr lang="pt-BR" dirty="0" smtClean="0"/>
            </a:br>
            <a:r>
              <a:rPr lang="pt-BR" dirty="0" smtClean="0"/>
              <a:t>Centro de Ciências Biológicas e da Saúde - CCBS</a:t>
            </a:r>
            <a:br>
              <a:rPr lang="pt-BR" dirty="0" smtClean="0"/>
            </a:br>
            <a:r>
              <a:rPr lang="pt-BR" b="1" dirty="0" smtClean="0"/>
              <a:t>Fundação Universidade Federal de Mato Grosso do Sul</a:t>
            </a:r>
            <a:endParaRPr lang="pt-BR" b="1" dirty="0"/>
          </a:p>
        </p:txBody>
      </p:sp>
      <p:cxnSp>
        <p:nvCxnSpPr>
          <p:cNvPr id="12" name="Conector reto 11"/>
          <p:cNvCxnSpPr/>
          <p:nvPr userDrawn="1"/>
        </p:nvCxnSpPr>
        <p:spPr>
          <a:xfrm>
            <a:off x="0" y="1772816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805264"/>
            <a:ext cx="914400" cy="91440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73" y="2604972"/>
            <a:ext cx="7154274" cy="164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01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9230-1A0F-442A-BCEF-0587BC627F10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6323-3EE8-4216-A311-3B52B3D6CD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42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9230-1A0F-442A-BCEF-0587BC627F10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6323-3EE8-4216-A311-3B52B3D6CD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9633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9230-1A0F-442A-BCEF-0587BC627F10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6323-3EE8-4216-A311-3B52B3D6CD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4372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5B4C-0595-4491-8573-52CA63BC534A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4DBE-09B6-4B86-958A-29789037EB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785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5B4C-0595-4491-8573-52CA63BC534A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4DBE-09B6-4B86-958A-29789037EB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651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5B4C-0595-4491-8573-52CA63BC534A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4DBE-09B6-4B86-958A-29789037EB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620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5B4C-0595-4491-8573-52CA63BC534A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4DBE-09B6-4B86-958A-29789037EB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6133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5B4C-0595-4491-8573-52CA63BC534A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4DBE-09B6-4B86-958A-29789037EB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1778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5B4C-0595-4491-8573-52CA63BC534A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4DBE-09B6-4B86-958A-29789037EB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423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5B4C-0595-4491-8573-52CA63BC534A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4DBE-09B6-4B86-958A-29789037EB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76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9230-1A0F-442A-BCEF-0587BC627F10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6323-3EE8-4216-A311-3B52B3D6CD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0638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5B4C-0595-4491-8573-52CA63BC534A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4DBE-09B6-4B86-958A-29789037EB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0262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5B4C-0595-4491-8573-52CA63BC534A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4DBE-09B6-4B86-958A-29789037EB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369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5B4C-0595-4491-8573-52CA63BC534A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4DBE-09B6-4B86-958A-29789037EB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5498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5B4C-0595-4491-8573-52CA63BC534A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4DBE-09B6-4B86-958A-29789037EB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732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9230-1A0F-442A-BCEF-0587BC627F10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6323-3EE8-4216-A311-3B52B3D6CD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759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9230-1A0F-442A-BCEF-0587BC627F10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6323-3EE8-4216-A311-3B52B3D6CD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91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9230-1A0F-442A-BCEF-0587BC627F10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6323-3EE8-4216-A311-3B52B3D6CD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04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9230-1A0F-442A-BCEF-0587BC627F10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6323-3EE8-4216-A311-3B52B3D6CD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9230-1A0F-442A-BCEF-0587BC627F10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6323-3EE8-4216-A311-3B52B3D6CD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33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9230-1A0F-442A-BCEF-0587BC627F10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6323-3EE8-4216-A311-3B52B3D6CD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03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9230-1A0F-442A-BCEF-0587BC627F10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6323-3EE8-4216-A311-3B52B3D6CD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243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29230-1A0F-442A-BCEF-0587BC627F10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A6323-3EE8-4216-A311-3B52B3D6CD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824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D5B4C-0595-4491-8573-52CA63BC534A}" type="datetimeFigureOut">
              <a:rPr lang="pt-BR" smtClean="0"/>
              <a:pPr/>
              <a:t>20/07/2020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C4DBE-09B6-4B86-958A-29789037EB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389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Regras para apresentação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A apresentação deverá ser até </a:t>
            </a:r>
            <a:r>
              <a:rPr lang="pt-BR" dirty="0" smtClean="0"/>
              <a:t>15 a 20  </a:t>
            </a:r>
            <a:r>
              <a:rPr lang="pt-BR" dirty="0" smtClean="0"/>
              <a:t>minutos em Power Point</a:t>
            </a:r>
          </a:p>
          <a:p>
            <a:pPr marL="0" indent="0">
              <a:buNone/>
            </a:pPr>
            <a:r>
              <a:rPr lang="pt-BR" dirty="0" smtClean="0"/>
              <a:t> </a:t>
            </a:r>
          </a:p>
          <a:p>
            <a:r>
              <a:rPr lang="pt-BR" dirty="0" smtClean="0"/>
              <a:t>Slide mestre com nome do aluno e orientador</a:t>
            </a:r>
          </a:p>
          <a:p>
            <a:r>
              <a:rPr lang="pt-BR" dirty="0" smtClean="0"/>
              <a:t>Breve introdução da temática do estágio - local de desenvolvimento e o que realizou,fotos, etc.</a:t>
            </a:r>
          </a:p>
          <a:p>
            <a:r>
              <a:rPr lang="pt-BR" dirty="0" smtClean="0"/>
              <a:t>Pontos positivos e negativos/desafiadores</a:t>
            </a:r>
          </a:p>
          <a:p>
            <a:r>
              <a:rPr lang="pt-BR" dirty="0" smtClean="0"/>
              <a:t>Conclusão - contribuição profissional, pessoal e perspectivas</a:t>
            </a:r>
          </a:p>
          <a:p>
            <a:r>
              <a:rPr lang="pt-BR" dirty="0" smtClean="0"/>
              <a:t>Agradecimentos - se o projeto teve apoio financeiro, ajuda de técnicos, alunos etc.</a:t>
            </a:r>
          </a:p>
          <a:p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PODERÁ SER ADICIONADO SLIDES COM FOTOS OU MAIS INFORMAÇÕES.</a:t>
            </a:r>
          </a:p>
          <a:p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           *EXCLUIR ESTE SLIDE PARA A APRESENTAÇÃO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05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772400" cy="1470025"/>
          </a:xfrm>
        </p:spPr>
        <p:txBody>
          <a:bodyPr/>
          <a:lstStyle/>
          <a:p>
            <a:r>
              <a:rPr lang="pt-BR" dirty="0" smtClean="0"/>
              <a:t>Estágio Obrigatório II</a:t>
            </a:r>
            <a:br>
              <a:rPr lang="pt-BR" dirty="0" smtClean="0"/>
            </a:br>
            <a:r>
              <a:rPr lang="pt-BR" dirty="0" smtClean="0"/>
              <a:t>Ciências Biológicas - Bacharelado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5077494"/>
            <a:ext cx="6400800" cy="1752600"/>
          </a:xfrm>
        </p:spPr>
        <p:txBody>
          <a:bodyPr/>
          <a:lstStyle/>
          <a:p>
            <a:r>
              <a:rPr lang="pt-BR" dirty="0" smtClean="0">
                <a:solidFill>
                  <a:srgbClr val="00B0F0"/>
                </a:solidFill>
              </a:rPr>
              <a:t>Nome do aluno</a:t>
            </a:r>
          </a:p>
          <a:p>
            <a:r>
              <a:rPr lang="pt-BR" dirty="0" smtClean="0">
                <a:solidFill>
                  <a:srgbClr val="00B0F0"/>
                </a:solidFill>
              </a:rPr>
              <a:t>Nome do orientador</a:t>
            </a:r>
          </a:p>
          <a:p>
            <a:r>
              <a:rPr lang="pt-BR" dirty="0" smtClean="0">
                <a:solidFill>
                  <a:srgbClr val="00B0F0"/>
                </a:solidFill>
              </a:rPr>
              <a:t>Local de estágio</a:t>
            </a:r>
            <a:endParaRPr lang="pt-BR" dirty="0">
              <a:solidFill>
                <a:srgbClr val="00B0F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6" y="27371"/>
            <a:ext cx="8964488" cy="1549051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58924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136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pt-BR" sz="6000" b="1" dirty="0" smtClean="0">
                <a:solidFill>
                  <a:srgbClr val="00B050"/>
                </a:solidFill>
              </a:rPr>
              <a:t>Introdução</a:t>
            </a:r>
            <a:endParaRPr lang="pt-BR" sz="6000" b="1" dirty="0">
              <a:solidFill>
                <a:srgbClr val="00B05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11560" y="645333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/>
              <a:t>Neste Ponto, se quiser pode adicionar mais Slides para ilustrar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95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9296" cy="1143000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solidFill>
                  <a:srgbClr val="00B050"/>
                </a:solidFill>
              </a:rPr>
              <a:t>Pontos Positivos e Negativos</a:t>
            </a:r>
            <a:endParaRPr lang="pt-BR" sz="5400" b="1" dirty="0">
              <a:solidFill>
                <a:srgbClr val="00B05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323528" y="1700808"/>
            <a:ext cx="4040188" cy="639762"/>
          </a:xfrm>
        </p:spPr>
        <p:txBody>
          <a:bodyPr/>
          <a:lstStyle/>
          <a:p>
            <a:pPr algn="ctr"/>
            <a:r>
              <a:rPr lang="pt-BR" dirty="0" smtClean="0"/>
              <a:t>Positivos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395536" y="2564904"/>
            <a:ext cx="4040188" cy="3951288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3"/>
          </p:nvPr>
        </p:nvSpPr>
        <p:spPr>
          <a:xfrm>
            <a:off x="4644008" y="1700808"/>
            <a:ext cx="4041775" cy="639762"/>
          </a:xfrm>
        </p:spPr>
        <p:txBody>
          <a:bodyPr/>
          <a:lstStyle/>
          <a:p>
            <a:pPr algn="ctr"/>
            <a:r>
              <a:rPr lang="pt-BR" dirty="0" smtClean="0"/>
              <a:t>Negativos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4"/>
          </p:nvPr>
        </p:nvSpPr>
        <p:spPr>
          <a:xfrm>
            <a:off x="4644008" y="2564904"/>
            <a:ext cx="4041775" cy="395128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425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6000" b="1" dirty="0" smtClean="0">
                <a:solidFill>
                  <a:srgbClr val="00B050"/>
                </a:solidFill>
              </a:rPr>
              <a:t>Conclusão</a:t>
            </a:r>
            <a:endParaRPr lang="pt-BR" sz="6000" b="1" dirty="0">
              <a:solidFill>
                <a:srgbClr val="00B050"/>
              </a:solidFill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148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6000" b="1" dirty="0" smtClean="0">
                <a:solidFill>
                  <a:srgbClr val="00B050"/>
                </a:solidFill>
              </a:rPr>
              <a:t>Agradecimentos</a:t>
            </a:r>
            <a:endParaRPr lang="pt-BR" sz="60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3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119</Words>
  <Application>Microsoft Office PowerPoint</Application>
  <PresentationFormat>Apresentação na tela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Tema do Office</vt:lpstr>
      <vt:lpstr>Personalizar design</vt:lpstr>
      <vt:lpstr>Regras para apresentação</vt:lpstr>
      <vt:lpstr>Estágio Obrigatório II Ciências Biológicas - Bacharelado</vt:lpstr>
      <vt:lpstr>Introdução</vt:lpstr>
      <vt:lpstr>Pontos Positivos e Negativos</vt:lpstr>
      <vt:lpstr>Conclusão</vt:lpstr>
      <vt:lpstr>Agradecimentos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Mayara Faleiros Quevedo</dc:creator>
  <cp:lastModifiedBy>Letícia Couto Garcia</cp:lastModifiedBy>
  <cp:revision>21</cp:revision>
  <dcterms:created xsi:type="dcterms:W3CDTF">2013-06-17T12:56:25Z</dcterms:created>
  <dcterms:modified xsi:type="dcterms:W3CDTF">2020-07-20T14:23:35Z</dcterms:modified>
</cp:coreProperties>
</file>